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680" r:id="rId3"/>
    <p:sldId id="681" r:id="rId4"/>
    <p:sldId id="682" r:id="rId5"/>
    <p:sldId id="683" r:id="rId6"/>
    <p:sldId id="684" r:id="rId7"/>
    <p:sldId id="686" r:id="rId8"/>
    <p:sldId id="685" r:id="rId9"/>
  </p:sldIdLst>
  <p:sldSz cx="12192000" cy="6858000"/>
  <p:notesSz cx="7102475" cy="10233025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perman" initials="S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3399"/>
    <a:srgbClr val="00009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9AC8ECF9-872C-4671-8175-6C9A2B62FD45}" type="datetimeFigureOut">
              <a:rPr lang="th-TH" smtClean="0"/>
              <a:t>11/06/61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4"/>
          </a:xfrm>
          <a:prstGeom prst="rect">
            <a:avLst/>
          </a:prstGeom>
        </p:spPr>
        <p:txBody>
          <a:bodyPr vert="horz" lIns="99057" tIns="49528" rIns="99057" bIns="49528" rtlCol="0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02C29DCB-9FAB-4AB6-980F-401C3DB1763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08834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0440B65C-D5EF-48EC-849C-8564B64290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xmlns="" id="{65237EC6-BB2E-4088-BF7D-678CDFC7BE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xmlns="" id="{4A29D3BF-7C05-42F9-BE7E-1833BD5E1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5473-07DB-4CE6-92BB-CED7ECE377B9}" type="datetime1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xmlns="" id="{F341E746-0992-45EA-BF26-EF68E978A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xmlns="" id="{C99B6E69-40E1-4A1B-BDEE-9575640E1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49274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995A5CF2-9D5B-483F-AD69-738FCD3B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xmlns="" id="{48E21A08-F7B0-4A10-BA31-441F943B7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xmlns="" id="{8A54BB6B-8624-4C06-BDA0-B6C494CBC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B1A56-BA18-415B-B036-2D738ED82BD4}" type="datetime1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xmlns="" id="{CC15A24A-A827-4917-8A14-DF80090EA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xmlns="" id="{1A7FB886-F96B-4980-A63A-F7727B49D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54296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xmlns="" id="{EC7A7289-9120-455C-B455-1A56488D96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xmlns="" id="{7B4B454E-A81B-47C4-9A73-43DB3DD15A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xmlns="" id="{BFE1EBC4-C09D-48E0-A26F-48059D8F5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56F3-09F1-4E88-ADE2-C008E4ADF0A1}" type="datetime1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xmlns="" id="{EC7D3D9C-6CF6-4D27-94D9-FAF97C765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xmlns="" id="{5632CB40-9A88-42C8-9923-600D34279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25456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7D2F0EF7-A109-4421-A622-A71B20E45A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xmlns="" id="{41A425CE-48AE-4298-90B5-E00025104F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xmlns="" id="{0BD2D308-22CE-4B2E-9F9C-6FE96295C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8C5DC-4099-40F8-957D-6FC81CE662A3}" type="datetime1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xmlns="" id="{E4816270-D15E-4B03-995E-0330B8B98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xmlns="" id="{3C45A292-0F87-4F2A-9107-7CECCAA91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F448-22CC-473D-9C5B-5B89904E042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12250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8A149F75-F918-4CF7-B7EC-A58C60413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xmlns="" id="{E7BD7844-1185-496C-A3F5-ECF615A7E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xmlns="" id="{C33BADB8-8DAC-486C-B7E1-34B7BB8D2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182-573E-480E-A776-A464E25A5856}" type="datetime1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xmlns="" id="{AD817C5F-72C6-4047-820B-D4C9B935B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xmlns="" id="{18FF5A5B-A38F-4999-963A-3BB60F220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F448-22CC-473D-9C5B-5B89904E042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83489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E654E1D3-7C7A-4312-B2E3-A912ED664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xmlns="" id="{050F0543-D865-40E7-BE2D-FD382398C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xmlns="" id="{2C5B6821-39D9-4C22-8E57-0C7220FD2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64B01-86DE-49D1-9A0B-2A76A630767B}" type="datetime1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xmlns="" id="{F7A9B2C3-03EA-4292-BB88-FA4AF453E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xmlns="" id="{A92C3568-3E01-4864-99A1-0E50CE132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F448-22CC-473D-9C5B-5B89904E042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487387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7D7CDB82-67A5-4AB5-822A-216698894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xmlns="" id="{D8793E37-9CFD-4359-83C5-9C09B31257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xmlns="" id="{8450BE12-92A9-4953-B5E3-EFFC276EB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xmlns="" id="{C1FBEC18-BE40-43BB-8F2E-518B4B16E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8D85-D4AA-474A-9F5D-F798688E5171}" type="datetime1">
              <a:rPr lang="th-TH" smtClean="0"/>
              <a:t>11/06/61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xmlns="" id="{C182205F-7105-465A-A896-EFB12AAE1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xmlns="" id="{7CB88DB3-0091-4457-BEAF-E3AD1E01E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F448-22CC-473D-9C5B-5B89904E042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41470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36CC7738-71AB-4F9A-AA3F-D02C2897B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xmlns="" id="{043F6515-19C1-4B2F-AB63-751934277E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xmlns="" id="{64144447-6963-4DD6-8768-2F3E9E6F2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xmlns="" id="{0B76B320-7CB1-45AA-8DAF-5C184558B4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xmlns="" id="{A1B36085-EB98-4F66-B76A-EFA1B250D0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xmlns="" id="{C5D8CC3C-C210-494C-AB99-3BCE2238A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1E49-4A36-4540-93BA-15578E56EA08}" type="datetime1">
              <a:rPr lang="th-TH" smtClean="0"/>
              <a:t>11/06/61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xmlns="" id="{7A8819A1-3C8B-482D-AF9D-280F23411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xmlns="" id="{806275E6-BD36-44E8-8827-4454717BD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F448-22CC-473D-9C5B-5B89904E042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003269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315C951D-CF14-4CF5-98F4-31E4B60CA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xmlns="" id="{9BED5F95-1FAA-49D9-956F-578A407F9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6357-EF32-4B38-ADC7-5B9C69F25A53}" type="datetime1">
              <a:rPr lang="th-TH" smtClean="0"/>
              <a:t>11/06/61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xmlns="" id="{A51D7CE9-E56E-405D-ACA7-1A8CCA089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xmlns="" id="{16B46D65-E46E-4D80-AD70-23DC86691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F448-22CC-473D-9C5B-5B89904E042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258486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xmlns="" id="{519F39F4-17E8-4ECA-8687-8862BFEFE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54212-8C3C-4F6D-85D9-E08D9521B730}" type="datetime1">
              <a:rPr lang="th-TH" smtClean="0"/>
              <a:t>11/06/61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xmlns="" id="{5AC8EA02-93F4-47D5-83C2-504BDDBF7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xmlns="" id="{1024DF69-F359-4CC8-8809-56719F8AD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F448-22CC-473D-9C5B-5B89904E042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56949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75DBFD46-298A-47D6-96B8-1538CF0EC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xmlns="" id="{684188EA-388E-4220-857E-CB95DC111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xmlns="" id="{42F9970E-E151-46C7-B93D-0DA994960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xmlns="" id="{5CEBDD21-4D26-4672-BF5B-057316922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8BA4-DE7B-4DC7-AE59-8988CD654664}" type="datetime1">
              <a:rPr lang="th-TH" smtClean="0"/>
              <a:t>11/06/61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xmlns="" id="{B479F43E-C055-489E-B856-4EA49D26A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xmlns="" id="{4B316619-9AA1-47FB-B48E-1239AE627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F448-22CC-473D-9C5B-5B89904E042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13731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50966C99-C1D7-46E6-821A-CE8D88F58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xmlns="" id="{80DEDF96-A071-4D4E-8A5E-C6A7515E0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xmlns="" id="{F1DAEB52-13E9-4E27-9828-10B57ADBE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33F8-EF70-4AE5-98D9-3DAE522BAE9E}" type="datetime1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xmlns="" id="{C7317AFA-57EB-4539-9F16-F423DF32D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xmlns="" id="{8AF8DD5C-986E-440E-8B53-3996715A3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895534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B5B1F52B-D219-4ACB-B8B8-94C46B9C4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xmlns="" id="{FB9F2BF7-6146-4326-9B7F-284B81365E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xmlns="" id="{B70A9A37-11A5-4290-9C3D-07FDE4A043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xmlns="" id="{252AF797-9D72-4157-978F-C1CC9A262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F4B6-2947-4C70-A452-FB224930A168}" type="datetime1">
              <a:rPr lang="th-TH" smtClean="0"/>
              <a:t>11/06/61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xmlns="" id="{AD8443AB-32E6-4420-B7C4-011479849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xmlns="" id="{2481F564-C0D5-44CA-ABF6-587B19055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F448-22CC-473D-9C5B-5B89904E042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910009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1D358F42-22C7-4189-A538-D0394086B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xmlns="" id="{9CA5D24D-D438-4025-B7E3-AEB1BB77F4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xmlns="" id="{478F3B2E-14FE-4499-BF65-13CADE6BA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6A26-4FCF-4DCC-92F7-A96B644A911C}" type="datetime1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xmlns="" id="{E8E34519-9DC3-437E-A854-5AB834A22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xmlns="" id="{15A93F1C-E41A-45B6-A21F-174D6D863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F448-22CC-473D-9C5B-5B89904E042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872734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xmlns="" id="{B85F52D2-0678-489B-810A-69BF3BF3D8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xmlns="" id="{24111FDF-3375-417C-A1E5-D48F2232C4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xmlns="" id="{51D7B9F8-B362-46FD-BCF7-63338B495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B605-AC9B-4725-B2ED-299546AD764C}" type="datetime1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xmlns="" id="{513993CA-4C8B-4B3B-AF52-862555ECD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xmlns="" id="{8732DF9C-1364-4631-A619-FBD987C1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F448-22CC-473D-9C5B-5B89904E042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41935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0BB922A3-87B7-48BB-8EAE-96A37B106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xmlns="" id="{67BF24DC-3CBE-4EC8-9BD3-A4F2FE1E6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xmlns="" id="{D61D5FE3-0264-4B2D-B46D-9D9CEAE0F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1407-0FD2-4512-AFB2-BA839C8E102B}" type="datetime1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xmlns="" id="{24A4C5F0-4E44-4C70-AB93-E0B3F98FC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xmlns="" id="{9E455DD1-B570-4F3D-B140-DD18985A9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9283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B1F446CF-FCB2-484F-89F1-9D7FBFB6F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xmlns="" id="{51954136-70E2-4682-BAF3-ECFB695BD8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xmlns="" id="{4E62A022-9352-4EFD-924E-EC9E2D38E4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xmlns="" id="{CD4CA1F3-D47D-4645-B862-15815104A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71D1F-BA39-49F0-A23F-24C7D5F6AF66}" type="datetime1">
              <a:rPr lang="th-TH" smtClean="0"/>
              <a:t>11/06/61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xmlns="" id="{8316968A-C5EC-49F9-BED5-3E14E3865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xmlns="" id="{E12356F2-24F9-44C0-8344-067032322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69823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E33B0F7B-40BB-47FA-AD44-D1275EBB8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xmlns="" id="{106ECB16-0C37-4D5B-A239-41AA8701C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xmlns="" id="{C529EB23-B7B0-4455-A066-6986755206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xmlns="" id="{522FF892-EA38-4B9B-8B2E-D3547D9938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xmlns="" id="{FEE0F7F2-2F59-4716-9551-A2D6BB1EDD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xmlns="" id="{02D322FF-B77A-470F-A602-9186F6F93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ED8C-94BB-40FF-8FB4-9F707E6EA222}" type="datetime1">
              <a:rPr lang="th-TH" smtClean="0"/>
              <a:t>11/06/61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xmlns="" id="{EAC8ECBC-C905-4AF6-B138-BF5997D32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xmlns="" id="{4E261D86-E2C8-4444-8BED-4C38A8B2B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53767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E74AF7C8-DBBF-47D2-B139-036C0295D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xmlns="" id="{AB20EEF3-B0E9-44D3-B5B4-21DCFFF4E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127C-B1FD-44D8-9D06-4D1870BB10AA}" type="datetime1">
              <a:rPr lang="th-TH" smtClean="0"/>
              <a:t>11/06/61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xmlns="" id="{4496ECDB-B2EA-4561-94ED-EEC46FE23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xmlns="" id="{9552C216-DCE2-49A1-BB06-F433AE2E1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3751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xmlns="" id="{4B7BBC48-5E22-4AE4-8E66-D676E4739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9751-93EE-4122-B183-F7FF782A7283}" type="datetime1">
              <a:rPr lang="th-TH" smtClean="0"/>
              <a:t>11/06/61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xmlns="" id="{EB81749E-700C-4E74-9222-63D8A324D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xmlns="" id="{B5EBAACD-7C18-4104-A195-25B49CE9D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70832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64FF1B3E-E46B-4CB4-A492-B60C9E5B4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xmlns="" id="{D3A0C41D-E133-4D4B-A618-38084F13B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xmlns="" id="{1716B881-E804-4454-9C4E-30B0710523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xmlns="" id="{E82B2C6F-36B0-420E-B5B2-2DAE7F735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F589-3415-49AC-9797-1294FB3F5A53}" type="datetime1">
              <a:rPr lang="th-TH" smtClean="0"/>
              <a:t>11/06/61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xmlns="" id="{29F3F6C8-40F9-4FD4-93C4-BC7E54E5E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xmlns="" id="{B7D899EF-4779-40C9-AC23-6BF224C63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97058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F562122E-A586-4E0A-AD1C-809A78F9E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xmlns="" id="{A3B7CEE6-87DF-4A9E-991A-2663D83C04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xmlns="" id="{6B00A0F8-28E4-4FA5-94F2-BC56438C8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xmlns="" id="{854B7B66-892E-405B-B28D-131635F7E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6D68-2B94-414C-8D35-38232042EDD6}" type="datetime1">
              <a:rPr lang="th-TH" smtClean="0"/>
              <a:t>11/06/61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xmlns="" id="{171DA404-FB4A-4603-94F9-BF5FEE85C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xmlns="" id="{5A8B3C74-21E6-4E93-98E2-7CE215D86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3735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xmlns="" id="{48753977-9264-46E8-978E-9B5B30D06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xmlns="" id="{5C5522E3-2AA7-4DFF-8829-23781959C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xmlns="" id="{D40D8E38-6200-4133-B534-19DABA4B7D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EDF7B-7ACD-4EA2-AD3E-D7F673EAAC1B}" type="datetime1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xmlns="" id="{675768B1-F325-424D-B276-4854AF3B82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xmlns="" id="{EDAEC164-011B-42E5-BF36-25FEC51397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84553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xmlns="" id="{43B414B3-9E7C-4021-BB08-B1CDC3A48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xmlns="" id="{B677CD2B-97A9-49F0-85EF-5F3E9ED38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xmlns="" id="{F0603CB1-CCC3-459D-AB70-D771EDDB5E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C8823-9692-4B0F-BC06-EACFCC0D0F4A}" type="datetime1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xmlns="" id="{DD916850-5968-4C32-8CDB-887867D617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xmlns="" id="{7B57BB55-A00E-48A3-A14A-8C91AC45F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4F448-22CC-473D-9C5B-5B89904E042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6398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>
            <a:extLst>
              <a:ext uri="{FF2B5EF4-FFF2-40B4-BE49-F238E27FC236}">
                <a16:creationId xmlns:a16="http://schemas.microsoft.com/office/drawing/2014/main" xmlns="" id="{A8227C39-009A-486A-84AB-45072DCAB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082" y="1264516"/>
            <a:ext cx="10456718" cy="5228359"/>
          </a:xfrm>
          <a:prstGeom prst="rect">
            <a:avLst/>
          </a:prstGeom>
        </p:spPr>
      </p:pic>
      <p:sp>
        <p:nvSpPr>
          <p:cNvPr id="6" name="ชื่อเรื่อง 5">
            <a:extLst>
              <a:ext uri="{FF2B5EF4-FFF2-40B4-BE49-F238E27FC236}">
                <a16:creationId xmlns:a16="http://schemas.microsoft.com/office/drawing/2014/main" xmlns="" id="{DA4B6CE7-8373-4A43-80C2-BFE130725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ตัวอย่าง </a:t>
            </a:r>
            <a:r>
              <a:rPr lang="en-US" dirty="0"/>
              <a:t>Mapping </a:t>
            </a:r>
            <a:r>
              <a:rPr lang="th-TH" dirty="0"/>
              <a:t>ประกอบคำขอยกระดับสถานบริการ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864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รูปภาพ 5">
            <a:extLst>
              <a:ext uri="{FF2B5EF4-FFF2-40B4-BE49-F238E27FC236}">
                <a16:creationId xmlns:a16="http://schemas.microsoft.com/office/drawing/2014/main" xmlns="" id="{74FF9863-B7D6-4DCF-8B26-DD5084FAE2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9186" y="799845"/>
            <a:ext cx="7162800" cy="5693030"/>
          </a:xfrm>
          <a:prstGeom prst="rect">
            <a:avLst/>
          </a:prstGeom>
        </p:spPr>
      </p:pic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DE55E342-EDBA-4EE0-9A42-695488FB6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h-TH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จังหวัดอุดรธานี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0" name="ตัวเชื่อมต่อ: หักมุม 9">
            <a:extLst>
              <a:ext uri="{FF2B5EF4-FFF2-40B4-BE49-F238E27FC236}">
                <a16:creationId xmlns:a16="http://schemas.microsoft.com/office/drawing/2014/main" xmlns="" id="{54358963-0C57-4D94-A181-B00CB4488862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6435629" y="5319434"/>
            <a:ext cx="1290821" cy="1102976"/>
          </a:xfrm>
          <a:prstGeom prst="bentConnector3">
            <a:avLst>
              <a:gd name="adj1" fmla="val 100446"/>
            </a:avLst>
          </a:prstGeom>
          <a:ln w="25400">
            <a:solidFill>
              <a:srgbClr val="0093D1"/>
            </a:solidFill>
            <a:prstDash val="sysDash"/>
            <a:tailEnd type="triangle" w="lg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1" name="Picture 5" descr="C:\Users\asus pc\Desktop\hospital.png">
            <a:extLst>
              <a:ext uri="{FF2B5EF4-FFF2-40B4-BE49-F238E27FC236}">
                <a16:creationId xmlns:a16="http://schemas.microsoft.com/office/drawing/2014/main" xmlns="" id="{ABFADE0F-87F4-4051-A340-65EEC634E9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6493" y="4780280"/>
            <a:ext cx="539153" cy="539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สี่เหลี่ยมผืนผ้า: มุมมน 8">
            <a:extLst>
              <a:ext uri="{FF2B5EF4-FFF2-40B4-BE49-F238E27FC236}">
                <a16:creationId xmlns:a16="http://schemas.microsoft.com/office/drawing/2014/main" xmlns="" id="{0627B7DC-7B58-49CF-A846-92497779C5EB}"/>
              </a:ext>
            </a:extLst>
          </p:cNvPr>
          <p:cNvSpPr/>
          <p:nvPr/>
        </p:nvSpPr>
        <p:spPr>
          <a:xfrm>
            <a:off x="4115125" y="5986820"/>
            <a:ext cx="2320504" cy="871180"/>
          </a:xfrm>
          <a:prstGeom prst="roundRect">
            <a:avLst>
              <a:gd name="adj" fmla="val 9241"/>
            </a:avLst>
          </a:prstGeom>
          <a:noFill/>
          <a:ln>
            <a:solidFill>
              <a:srgbClr val="0000CC"/>
            </a:solidFill>
            <a:prstDash val="dash"/>
          </a:ln>
        </p:spPr>
        <p:txBody>
          <a:bodyPr wrap="square">
            <a:spAutoFit/>
          </a:bodyPr>
          <a:lstStyle/>
          <a:p>
            <a:pPr marL="174625" indent="-174625">
              <a:buFont typeface="Arial" panose="020B0604020202020204" pitchFamily="34" charset="0"/>
              <a:buChar char="•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รพ.กุมภวาปี (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M1)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เตียงตามกรอบ 180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ขอยกระดับเป็น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 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ปี 62</a:t>
            </a:r>
          </a:p>
        </p:txBody>
      </p:sp>
      <p:cxnSp>
        <p:nvCxnSpPr>
          <p:cNvPr id="27" name="ตัวเชื่อมต่อ: หักมุม 26">
            <a:extLst>
              <a:ext uri="{FF2B5EF4-FFF2-40B4-BE49-F238E27FC236}">
                <a16:creationId xmlns:a16="http://schemas.microsoft.com/office/drawing/2014/main" xmlns="" id="{D73AFD08-C349-4B9C-B8DB-1EFB0ABD4A16}"/>
              </a:ext>
            </a:extLst>
          </p:cNvPr>
          <p:cNvCxnSpPr>
            <a:cxnSpLocks/>
            <a:stCxn id="29" idx="3"/>
          </p:cNvCxnSpPr>
          <p:nvPr/>
        </p:nvCxnSpPr>
        <p:spPr>
          <a:xfrm flipH="1">
            <a:off x="9000877" y="870310"/>
            <a:ext cx="1833378" cy="1428898"/>
          </a:xfrm>
          <a:prstGeom prst="bentConnector3">
            <a:avLst>
              <a:gd name="adj1" fmla="val -12469"/>
            </a:avLst>
          </a:prstGeom>
          <a:ln w="25400">
            <a:solidFill>
              <a:srgbClr val="0093D1"/>
            </a:solidFill>
            <a:prstDash val="sysDash"/>
            <a:tailEnd type="triangle" w="lg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28" name="Picture 5" descr="C:\Users\asus pc\Desktop\hospital.png">
            <a:extLst>
              <a:ext uri="{FF2B5EF4-FFF2-40B4-BE49-F238E27FC236}">
                <a16:creationId xmlns:a16="http://schemas.microsoft.com/office/drawing/2014/main" xmlns="" id="{DBAAEEE1-066F-4AC0-89A1-57A607483F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1723" y="2125408"/>
            <a:ext cx="539153" cy="539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สี่เหลี่ยมผืนผ้า: มุมมน 28">
            <a:extLst>
              <a:ext uri="{FF2B5EF4-FFF2-40B4-BE49-F238E27FC236}">
                <a16:creationId xmlns:a16="http://schemas.microsoft.com/office/drawing/2014/main" xmlns="" id="{6543CD57-4928-4F83-AC29-FD3F5739E0D8}"/>
              </a:ext>
            </a:extLst>
          </p:cNvPr>
          <p:cNvSpPr/>
          <p:nvPr/>
        </p:nvSpPr>
        <p:spPr>
          <a:xfrm>
            <a:off x="8301481" y="434720"/>
            <a:ext cx="2532774" cy="871180"/>
          </a:xfrm>
          <a:prstGeom prst="roundRect">
            <a:avLst>
              <a:gd name="adj" fmla="val 9241"/>
            </a:avLst>
          </a:prstGeom>
          <a:noFill/>
          <a:ln>
            <a:solidFill>
              <a:srgbClr val="0000CC"/>
            </a:solidFill>
            <a:prstDash val="dash"/>
          </a:ln>
        </p:spPr>
        <p:txBody>
          <a:bodyPr wrap="square">
            <a:spAutoFit/>
          </a:bodyPr>
          <a:lstStyle/>
          <a:p>
            <a:pPr marL="174625" indent="-174625">
              <a:buFont typeface="Arial" panose="020B0604020202020204" pitchFamily="34" charset="0"/>
              <a:buChar char="•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รพร.บ้านดุง (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F1)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เตียงตามกรอบ 1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ขอยกระดับเป็น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M2 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ปี 6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th-TH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1" name="ตัวเชื่อมต่อ: หักมุม 30">
            <a:extLst>
              <a:ext uri="{FF2B5EF4-FFF2-40B4-BE49-F238E27FC236}">
                <a16:creationId xmlns:a16="http://schemas.microsoft.com/office/drawing/2014/main" xmlns="" id="{55737CDF-EE56-4444-AAB8-3CD1DC4860F0}"/>
              </a:ext>
            </a:extLst>
          </p:cNvPr>
          <p:cNvCxnSpPr>
            <a:cxnSpLocks/>
            <a:stCxn id="33" idx="3"/>
            <a:endCxn id="32" idx="1"/>
          </p:cNvCxnSpPr>
          <p:nvPr/>
        </p:nvCxnSpPr>
        <p:spPr>
          <a:xfrm flipV="1">
            <a:off x="4322617" y="2883075"/>
            <a:ext cx="763372" cy="1372553"/>
          </a:xfrm>
          <a:prstGeom prst="bentConnector3">
            <a:avLst>
              <a:gd name="adj1" fmla="val 50000"/>
            </a:avLst>
          </a:prstGeom>
          <a:ln w="25400">
            <a:solidFill>
              <a:srgbClr val="0093D1"/>
            </a:solidFill>
            <a:prstDash val="sysDash"/>
            <a:tailEnd type="triangle" w="lg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32" name="Picture 5" descr="C:\Users\asus pc\Desktop\hospital.png">
            <a:extLst>
              <a:ext uri="{FF2B5EF4-FFF2-40B4-BE49-F238E27FC236}">
                <a16:creationId xmlns:a16="http://schemas.microsoft.com/office/drawing/2014/main" xmlns="" id="{12F98D1B-1D95-4CA3-B1B4-7A1C980FA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989" y="2613498"/>
            <a:ext cx="539153" cy="539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สี่เหลี่ยมผืนผ้า: มุมมน 32">
            <a:extLst>
              <a:ext uri="{FF2B5EF4-FFF2-40B4-BE49-F238E27FC236}">
                <a16:creationId xmlns:a16="http://schemas.microsoft.com/office/drawing/2014/main" xmlns="" id="{AFDB48EE-4219-44BB-B2B3-EB7C1CF3454B}"/>
              </a:ext>
            </a:extLst>
          </p:cNvPr>
          <p:cNvSpPr/>
          <p:nvPr/>
        </p:nvSpPr>
        <p:spPr>
          <a:xfrm>
            <a:off x="1794620" y="3820038"/>
            <a:ext cx="2527997" cy="871180"/>
          </a:xfrm>
          <a:prstGeom prst="roundRect">
            <a:avLst>
              <a:gd name="adj" fmla="val 9241"/>
            </a:avLst>
          </a:prstGeom>
          <a:noFill/>
          <a:ln>
            <a:solidFill>
              <a:srgbClr val="0000CC"/>
            </a:solidFill>
            <a:prstDash val="dash"/>
          </a:ln>
        </p:spPr>
        <p:txBody>
          <a:bodyPr wrap="square">
            <a:spAutoFit/>
          </a:bodyPr>
          <a:lstStyle/>
          <a:p>
            <a:pPr marL="174625" indent="-174625">
              <a:buFont typeface="Arial" panose="020B0604020202020204" pitchFamily="34" charset="0"/>
              <a:buChar char="•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รพ.บ้าน</a:t>
            </a:r>
            <a:r>
              <a:rPr lang="th-TH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ผือ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M2)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เตียงตามกรอบ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ขอยกระดับเป็น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M1 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ปี 62</a:t>
            </a:r>
          </a:p>
        </p:txBody>
      </p:sp>
    </p:spTree>
    <p:extLst>
      <p:ext uri="{BB962C8B-B14F-4D97-AF65-F5344CB8AC3E}">
        <p14:creationId xmlns:p14="http://schemas.microsoft.com/office/powerpoint/2010/main" val="589618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DE55E342-EDBA-4EE0-9A42-695488FB6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จังหวัดสกลนคร</a:t>
            </a:r>
            <a:endParaRPr lang="en-US" dirty="0"/>
          </a:p>
        </p:txBody>
      </p:sp>
      <p:pic>
        <p:nvPicPr>
          <p:cNvPr id="6" name="รูปภาพ 5">
            <a:extLst>
              <a:ext uri="{FF2B5EF4-FFF2-40B4-BE49-F238E27FC236}">
                <a16:creationId xmlns:a16="http://schemas.microsoft.com/office/drawing/2014/main" xmlns="" id="{74FF9863-B7D6-4DCF-8B26-DD5084FAE2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914" y="312062"/>
            <a:ext cx="5578995" cy="618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737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DE55E342-EDBA-4EE0-9A42-695488FB6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จังหวัดนครพนม</a:t>
            </a:r>
            <a:endParaRPr lang="en-US" dirty="0"/>
          </a:p>
        </p:txBody>
      </p:sp>
      <p:pic>
        <p:nvPicPr>
          <p:cNvPr id="6" name="รูปภาพ 5">
            <a:extLst>
              <a:ext uri="{FF2B5EF4-FFF2-40B4-BE49-F238E27FC236}">
                <a16:creationId xmlns:a16="http://schemas.microsoft.com/office/drawing/2014/main" xmlns="" id="{74FF9863-B7D6-4DCF-8B26-DD5084FAE2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645" y="554058"/>
            <a:ext cx="4188427" cy="5938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22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DE55E342-EDBA-4EE0-9A42-695488FB6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จังหวัดเลย</a:t>
            </a:r>
            <a:endParaRPr lang="en-US" dirty="0"/>
          </a:p>
        </p:txBody>
      </p:sp>
      <p:pic>
        <p:nvPicPr>
          <p:cNvPr id="6" name="รูปภาพ 5">
            <a:extLst>
              <a:ext uri="{FF2B5EF4-FFF2-40B4-BE49-F238E27FC236}">
                <a16:creationId xmlns:a16="http://schemas.microsoft.com/office/drawing/2014/main" xmlns="" id="{74FF9863-B7D6-4DCF-8B26-DD5084FAE2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523" y="394326"/>
            <a:ext cx="5440550" cy="609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542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DE55E342-EDBA-4EE0-9A42-695488FB6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จังหวัดหนองคาย</a:t>
            </a:r>
            <a:endParaRPr lang="en-US" dirty="0"/>
          </a:p>
        </p:txBody>
      </p:sp>
      <p:pic>
        <p:nvPicPr>
          <p:cNvPr id="6" name="รูปภาพ 5">
            <a:extLst>
              <a:ext uri="{FF2B5EF4-FFF2-40B4-BE49-F238E27FC236}">
                <a16:creationId xmlns:a16="http://schemas.microsoft.com/office/drawing/2014/main" xmlns="" id="{74FF9863-B7D6-4DCF-8B26-DD5084FAE2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963" y="1690688"/>
            <a:ext cx="8451273" cy="481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082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xmlns="" id="{DE55E342-EDBA-4EE0-9A42-695488FB6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จังหวัดบึงกาฬ</a:t>
            </a:r>
            <a:endParaRPr lang="en-US" dirty="0"/>
          </a:p>
        </p:txBody>
      </p:sp>
      <p:pic>
        <p:nvPicPr>
          <p:cNvPr id="6" name="รูปภาพ 5">
            <a:extLst>
              <a:ext uri="{FF2B5EF4-FFF2-40B4-BE49-F238E27FC236}">
                <a16:creationId xmlns:a16="http://schemas.microsoft.com/office/drawing/2014/main" xmlns="" id="{74FF9863-B7D6-4DCF-8B26-DD5084FAE2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5324" y="764127"/>
            <a:ext cx="7195294" cy="5359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88187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การออกแบบที่กำหนดเอ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74</Words>
  <Application>Microsoft Office PowerPoint</Application>
  <PresentationFormat>กำหนดเอง</PresentationFormat>
  <Paragraphs>16</Paragraphs>
  <Slides>7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2</vt:i4>
      </vt:variant>
      <vt:variant>
        <vt:lpstr>ชื่อเรื่องภาพนิ่ง</vt:lpstr>
      </vt:variant>
      <vt:variant>
        <vt:i4>7</vt:i4>
      </vt:variant>
    </vt:vector>
  </HeadingPairs>
  <TitlesOfParts>
    <vt:vector size="9" baseType="lpstr">
      <vt:lpstr>ธีมของ Office</vt:lpstr>
      <vt:lpstr>การออกแบบที่กำหนดเอง</vt:lpstr>
      <vt:lpstr>ตัวอย่าง Mapping ประกอบคำขอยกระดับสถานบริการ</vt:lpstr>
      <vt:lpstr>จังหวัดอุดรธานี</vt:lpstr>
      <vt:lpstr>จังหวัดสกลนคร</vt:lpstr>
      <vt:lpstr>จังหวัดนครพนม</vt:lpstr>
      <vt:lpstr>จังหวัดเลย</vt:lpstr>
      <vt:lpstr>จังหวัดหนองคาย</vt:lpstr>
      <vt:lpstr>จังหวัดบึงกาฬ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Superman</dc:creator>
  <cp:lastModifiedBy>asus pc</cp:lastModifiedBy>
  <cp:revision>27</cp:revision>
  <cp:lastPrinted>2018-06-04T04:12:46Z</cp:lastPrinted>
  <dcterms:created xsi:type="dcterms:W3CDTF">2018-05-31T03:52:16Z</dcterms:created>
  <dcterms:modified xsi:type="dcterms:W3CDTF">2018-06-11T06:48:51Z</dcterms:modified>
</cp:coreProperties>
</file>